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 autoAdjust="0"/>
  </p:normalViewPr>
  <p:slideViewPr>
    <p:cSldViewPr>
      <p:cViewPr>
        <p:scale>
          <a:sx n="90" d="100"/>
          <a:sy n="90" d="100"/>
        </p:scale>
        <p:origin x="3464" y="11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1E4A3-7868-488B-A021-992D2E63DB42}" type="datetimeFigureOut">
              <a:rPr lang="en-US" smtClean="0"/>
              <a:pPr/>
              <a:t>7/17/19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8A98-7B75-4C0E-8266-BA53E53CBAB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6" y="4952998"/>
            <a:ext cx="6820407" cy="49530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" y="0"/>
            <a:ext cx="6820406" cy="4953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4744" y="660918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60848" y="7689304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>
                <a:latin typeface="Verdana" pitchFamily="34" charset="0"/>
                <a:ea typeface="Verdana" pitchFamily="34" charset="0"/>
                <a:cs typeface="Verdana" pitchFamily="34" charset="0"/>
              </a:rPr>
              <a:t>Adult </a:t>
            </a:r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Leaders Programme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3399" y="8409384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December </a:t>
            </a:r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2019</a:t>
            </a:r>
            <a:endParaRPr lang="en-ZA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84784" y="5961112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4744" y="156862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0848" y="2504728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Adult Leaders Programme</a:t>
            </a:r>
            <a:endParaRPr lang="en-ZA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3399" y="3296816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December </a:t>
            </a:r>
            <a:r>
              <a:rPr lang="en-ZA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2019</a:t>
            </a:r>
            <a:endParaRPr lang="en-ZA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84784" y="10645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23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1251"/>
            <a:ext cx="6857999" cy="49803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6857999" cy="49412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4744" y="660918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60848" y="7689304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Adult </a:t>
            </a:r>
            <a:r>
              <a:rPr lang="en-ZA" sz="11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 Programme</a:t>
            </a:r>
            <a:endParaRPr lang="en-ZA" sz="1100" dirty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3399" y="8409384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December </a:t>
            </a:r>
            <a:r>
              <a:rPr lang="en-ZA" sz="12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2019</a:t>
            </a:r>
            <a:endParaRPr lang="en-ZA" sz="120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84784" y="5961112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4744" y="156862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ZA" sz="2400" b="1" baseline="300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</a:t>
            </a:r>
            <a:r>
              <a:rPr lang="en-ZA" sz="2400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Somerset West Pack</a:t>
            </a:r>
            <a:endParaRPr lang="en-ZA" sz="1600" b="1" dirty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0848" y="2504728"/>
            <a:ext cx="28264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___________________________</a:t>
            </a:r>
          </a:p>
          <a:p>
            <a:pPr algn="ctr"/>
            <a:r>
              <a:rPr lang="en-ZA" sz="11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National Commissioner </a:t>
            </a:r>
          </a:p>
          <a:p>
            <a:pPr algn="ctr"/>
            <a:r>
              <a:rPr lang="en-ZA" sz="11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Adult Leaders Programme</a:t>
            </a:r>
            <a:endParaRPr lang="en-ZA" sz="1100" dirty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3399" y="3296816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2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December </a:t>
            </a:r>
            <a:r>
              <a:rPr lang="en-ZA" sz="1200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2019</a:t>
            </a:r>
            <a:endParaRPr lang="en-ZA" sz="1200" dirty="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84784" y="1064568"/>
            <a:ext cx="386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Awarded to</a:t>
            </a:r>
            <a:endParaRPr lang="en-ZA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315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56</Words>
  <Application>Microsoft Macintosh PowerPoint</Application>
  <PresentationFormat>A4 Paper (210x297 mm)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Verdana</vt:lpstr>
      <vt:lpstr>Arial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Milly Siebrits</dc:creator>
  <cp:lastModifiedBy>Microsoft Office User</cp:lastModifiedBy>
  <cp:revision>55</cp:revision>
  <cp:lastPrinted>2014-02-03T14:24:54Z</cp:lastPrinted>
  <dcterms:created xsi:type="dcterms:W3CDTF">2012-05-08T19:58:51Z</dcterms:created>
  <dcterms:modified xsi:type="dcterms:W3CDTF">2019-07-17T12:16:17Z</dcterms:modified>
</cp:coreProperties>
</file>